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B7577-0EC5-4569-AED1-2F5C692A9F5F}" v="6" dt="2023-08-19T13:36:21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O'Neil" userId="7814e34f8adf2d69" providerId="LiveId" clId="{061B7577-0EC5-4569-AED1-2F5C692A9F5F}"/>
    <pc:docChg chg="custSel modSld">
      <pc:chgData name="Michael O'Neil" userId="7814e34f8adf2d69" providerId="LiveId" clId="{061B7577-0EC5-4569-AED1-2F5C692A9F5F}" dt="2023-08-19T13:36:20.988" v="6" actId="1076"/>
      <pc:docMkLst>
        <pc:docMk/>
      </pc:docMkLst>
      <pc:sldChg chg="addSp delSp modSp mod">
        <pc:chgData name="Michael O'Neil" userId="7814e34f8adf2d69" providerId="LiveId" clId="{061B7577-0EC5-4569-AED1-2F5C692A9F5F}" dt="2023-08-19T13:36:20.988" v="6" actId="1076"/>
        <pc:sldMkLst>
          <pc:docMk/>
          <pc:sldMk cId="1449211067" sldId="256"/>
        </pc:sldMkLst>
        <pc:picChg chg="del">
          <ac:chgData name="Michael O'Neil" userId="7814e34f8adf2d69" providerId="LiveId" clId="{061B7577-0EC5-4569-AED1-2F5C692A9F5F}" dt="2023-08-19T13:35:47.520" v="0" actId="478"/>
          <ac:picMkLst>
            <pc:docMk/>
            <pc:sldMk cId="1449211067" sldId="256"/>
            <ac:picMk id="5" creationId="{999B00AD-0672-AC5E-B469-5C779C9C55B9}"/>
          </ac:picMkLst>
        </pc:picChg>
        <pc:picChg chg="add mod">
          <ac:chgData name="Michael O'Neil" userId="7814e34f8adf2d69" providerId="LiveId" clId="{061B7577-0EC5-4569-AED1-2F5C692A9F5F}" dt="2023-08-19T13:36:20.988" v="6" actId="1076"/>
          <ac:picMkLst>
            <pc:docMk/>
            <pc:sldMk cId="1449211067" sldId="256"/>
            <ac:picMk id="1026" creationId="{E55A303F-5121-89F7-BF3F-4C4EC82745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ADB0-33A5-DA72-15D4-976DFBE28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C3533-AE19-2D2C-6ABB-7D126F3B5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D5315-FF36-271A-FC26-691DFBCD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455-DC26-4938-AEDE-768E0F3832AC}" type="datetimeFigureOut">
              <a:rPr lang="en-CA" smtClean="0"/>
              <a:t>2023-08-19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68D33-085C-9945-C5E1-20A6A810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FDE3C-0591-6AC2-263E-B0A8A52F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E6E2-ED99-482A-911D-50FB1D215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084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A47E-D6B6-45E7-9E46-A86CE3BA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32791-E63D-C354-4E89-01BFCCE89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3439-A762-ADE9-656E-C3E95E5E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455-DC26-4938-AEDE-768E0F3832AC}" type="datetimeFigureOut">
              <a:rPr lang="en-CA" smtClean="0"/>
              <a:t>2023-08-19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D4592-A48C-3521-A36C-6BF45596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DC58C-7892-8F55-9820-F1356E73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E6E2-ED99-482A-911D-50FB1D215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20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36771-F165-645F-B2F2-D5AE3FC50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6C678-AE12-4D43-4442-37D1D1AFB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BD696-649C-1B99-465A-F40EBA23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455-DC26-4938-AEDE-768E0F3832AC}" type="datetimeFigureOut">
              <a:rPr lang="en-CA" smtClean="0"/>
              <a:t>2023-08-19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6FFC1-06CA-BEE4-A4F5-4A39DD11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7092A-2121-2B3E-30B5-D95AB694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E6E2-ED99-482A-911D-50FB1D215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591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2476-83EC-28D9-F336-D07F23BC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39B3E-F64E-DE59-03D7-DBEED86CC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C7694-4186-807A-7E45-C7A776A0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455-DC26-4938-AEDE-768E0F3832AC}" type="datetimeFigureOut">
              <a:rPr lang="en-CA" smtClean="0"/>
              <a:t>2023-08-19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2B0F2-E813-F01E-D661-F52F1C4C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46826-5AD1-7595-B8EE-291EDE4E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E6E2-ED99-482A-911D-50FB1D215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24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ECAD-3E0B-04A9-5ECF-92D42214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7E8C9-BF3C-4209-00D9-A6FFCFB55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AC092-8A00-1C25-31FD-20D21EFB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455-DC26-4938-AEDE-768E0F3832AC}" type="datetimeFigureOut">
              <a:rPr lang="en-CA" smtClean="0"/>
              <a:t>2023-08-19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D1E17-E0E6-CE83-DCAD-642588BE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7D58-384C-6AB8-57C5-C0DC9B67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E6E2-ED99-482A-911D-50FB1D215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11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E9A4-A484-EE82-8EFA-5020F9BC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769A-3AD9-B36C-BA6F-162DA3E23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D0810-A140-F321-61AC-653E1D01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0CBAA-C015-02CC-2229-3A3A0486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455-DC26-4938-AEDE-768E0F3832AC}" type="datetimeFigureOut">
              <a:rPr lang="en-CA" smtClean="0"/>
              <a:t>2023-08-19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24A6C-7804-7423-43BC-ABEB12A5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924DE-D006-2513-E948-1347564E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E6E2-ED99-482A-911D-50FB1D215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510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6DF6-CD50-3420-D97C-B3AFB0A3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9CDCC-F4B9-16ED-8DB0-4477FA5AB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8CE3C-9E08-5E6F-DEC9-F04B29D09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9C1DC-330A-08F1-BC1F-0C92E548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513682-FA0B-3D5D-1973-F961E7DAA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4E644-59A2-36DF-1878-D605D9C5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455-DC26-4938-AEDE-768E0F3832AC}" type="datetimeFigureOut">
              <a:rPr lang="en-CA" smtClean="0"/>
              <a:t>2023-08-19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CE909-5E14-7F54-85CA-E4FD61F8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5B75C-541A-E89B-F911-6491FF0F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E6E2-ED99-482A-911D-50FB1D215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74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57C4-3040-1637-4BF2-4D020B6B9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B427A-16F8-D123-D5E2-33358161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455-DC26-4938-AEDE-768E0F3832AC}" type="datetimeFigureOut">
              <a:rPr lang="en-CA" smtClean="0"/>
              <a:t>2023-08-19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8C260-20AF-6EBB-559C-8E2E23E3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51423-CBD5-7E85-FB7C-08986AD1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E6E2-ED99-482A-911D-50FB1D215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58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D929B-19FF-DF7B-D272-306CCE1E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455-DC26-4938-AEDE-768E0F3832AC}" type="datetimeFigureOut">
              <a:rPr lang="en-CA" smtClean="0"/>
              <a:t>2023-08-19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74331-C2E7-4A6B-A87D-5B2EEE5A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E1F05-8503-9FED-835D-1EE2B479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E6E2-ED99-482A-911D-50FB1D215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808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28BF-1CA8-DB9D-5C4B-0EFF8469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A6A-C2DF-D68A-1D86-09D95C1B2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DA6BF-B252-0050-0137-0B194518A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ABE8D-76A7-26E1-1D87-6F116F2B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455-DC26-4938-AEDE-768E0F3832AC}" type="datetimeFigureOut">
              <a:rPr lang="en-CA" smtClean="0"/>
              <a:t>2023-08-19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79E17-0472-9743-467C-E413E0EE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BA8D7-F3E7-037C-AF8A-3B3A89B5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E6E2-ED99-482A-911D-50FB1D215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427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2506-EA67-7AD6-5E91-0ED5E9A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667E1E-28B5-DF09-5812-F730E0C4D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3E22A-5853-4079-B796-66F5625DD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F21BB-2F04-1F40-76CD-CADC052CA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3455-DC26-4938-AEDE-768E0F3832AC}" type="datetimeFigureOut">
              <a:rPr lang="en-CA" smtClean="0"/>
              <a:t>2023-08-19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620EC-E2DC-6097-BC02-0755280D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5C0F1-41AC-062C-F479-2F09F25D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E6E2-ED99-482A-911D-50FB1D215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922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22B30-FFE3-7C1D-103F-EE29800A2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B3185-5664-5C35-E2B8-42594AB6F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72A29-C07F-1E96-FAC4-F3F2F03A4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F3455-DC26-4938-AEDE-768E0F3832AC}" type="datetimeFigureOut">
              <a:rPr lang="en-CA" smtClean="0"/>
              <a:t>2023-08-19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7F4-38E7-11AB-722A-8170C9E07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56C83-FA9C-00C5-BAE5-46C2459AE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FE6E2-ED99-482A-911D-50FB1D215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415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935ECB-4D2C-F683-6BE9-8763A15D2129}"/>
              </a:ext>
            </a:extLst>
          </p:cNvPr>
          <p:cNvSpPr txBox="1"/>
          <p:nvPr/>
        </p:nvSpPr>
        <p:spPr>
          <a:xfrm>
            <a:off x="8147509" y="2022805"/>
            <a:ext cx="3685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2023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Gold Cup &amp; Saucer Parade</a:t>
            </a:r>
          </a:p>
          <a:p>
            <a:pPr algn="ctr"/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Old Home Week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Prince Edward Island</a:t>
            </a:r>
          </a:p>
          <a:p>
            <a:pPr algn="ctr"/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August 18, 2023</a:t>
            </a:r>
            <a:endParaRPr lang="en-CA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A4A8A-44B5-3BDB-92C3-DD5582496092}"/>
              </a:ext>
            </a:extLst>
          </p:cNvPr>
          <p:cNvSpPr txBox="1"/>
          <p:nvPr/>
        </p:nvSpPr>
        <p:spPr>
          <a:xfrm>
            <a:off x="1359031" y="6033153"/>
            <a:ext cx="947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  <a:latin typeface="Georgia" panose="02040502050405020303" pitchFamily="18" charset="0"/>
              </a:rPr>
              <a:t>Recognizing the 150</a:t>
            </a:r>
            <a:r>
              <a:rPr lang="en-US" baseline="30000" dirty="0">
                <a:solidFill>
                  <a:srgbClr val="0033CC"/>
                </a:solidFill>
                <a:latin typeface="Georgia" panose="02040502050405020303" pitchFamily="18" charset="0"/>
              </a:rPr>
              <a:t>th</a:t>
            </a:r>
            <a:r>
              <a:rPr lang="en-US" dirty="0">
                <a:solidFill>
                  <a:srgbClr val="0033CC"/>
                </a:solidFill>
                <a:latin typeface="Georgia" panose="02040502050405020303" pitchFamily="18" charset="0"/>
              </a:rPr>
              <a:t> Anniversary of the Royal Canadian Mounted Police</a:t>
            </a:r>
            <a:endParaRPr lang="en-CA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5A303F-5121-89F7-BF3F-4C4EC827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47" y="641022"/>
            <a:ext cx="6305148" cy="47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1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aluting with people sitting in chairs&#10;&#10;Description automatically generated">
            <a:extLst>
              <a:ext uri="{FF2B5EF4-FFF2-40B4-BE49-F238E27FC236}">
                <a16:creationId xmlns:a16="http://schemas.microsoft.com/office/drawing/2014/main" id="{15E36145-327E-1948-FEF9-34A399F24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"/>
          <a:stretch/>
        </p:blipFill>
        <p:spPr>
          <a:xfrm>
            <a:off x="6421035" y="1291192"/>
            <a:ext cx="5129784" cy="42756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in uniform standing in front of a banner&#10;&#10;Description automatically generated">
            <a:extLst>
              <a:ext uri="{FF2B5EF4-FFF2-40B4-BE49-F238E27FC236}">
                <a16:creationId xmlns:a16="http://schemas.microsoft.com/office/drawing/2014/main" id="{8DDB8F5B-0E70-E652-5DB5-1924C5F0C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r="16156"/>
          <a:stretch/>
        </p:blipFill>
        <p:spPr>
          <a:xfrm>
            <a:off x="641180" y="1613807"/>
            <a:ext cx="5129784" cy="36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1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in clothing&#10;&#10;Description automatically generated">
            <a:extLst>
              <a:ext uri="{FF2B5EF4-FFF2-40B4-BE49-F238E27FC236}">
                <a16:creationId xmlns:a16="http://schemas.microsoft.com/office/drawing/2014/main" id="{9B332977-8F86-95DE-3CC3-87E327A06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8" b="273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3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men riding horses&#10;&#10;Description automatically generated">
            <a:extLst>
              <a:ext uri="{FF2B5EF4-FFF2-40B4-BE49-F238E27FC236}">
                <a16:creationId xmlns:a16="http://schemas.microsoft.com/office/drawing/2014/main" id="{91048242-CE78-8B9D-1688-4E4DB367E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10" y="506896"/>
            <a:ext cx="8097379" cy="5344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6253F-71A2-DD38-13E6-8C7C221956EF}"/>
              </a:ext>
            </a:extLst>
          </p:cNvPr>
          <p:cNvSpPr txBox="1"/>
          <p:nvPr/>
        </p:nvSpPr>
        <p:spPr>
          <a:xfrm>
            <a:off x="2047310" y="6156298"/>
            <a:ext cx="809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Georgia" panose="02040502050405020303" pitchFamily="18" charset="0"/>
              </a:rPr>
              <a:t>“Hope you enjoyed the Parade!”</a:t>
            </a:r>
            <a:endParaRPr lang="en-CA" sz="24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5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uniform marching on a street&#10;&#10;Description automatically generated">
            <a:extLst>
              <a:ext uri="{FF2B5EF4-FFF2-40B4-BE49-F238E27FC236}">
                <a16:creationId xmlns:a16="http://schemas.microsoft.com/office/drawing/2014/main" id="{0FD830BE-2441-CD0F-0EFF-69090E9FB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91" y="368852"/>
            <a:ext cx="9180444" cy="612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en in black and red uniforms marching on a street&#10;&#10;Description automatically generated">
            <a:extLst>
              <a:ext uri="{FF2B5EF4-FFF2-40B4-BE49-F238E27FC236}">
                <a16:creationId xmlns:a16="http://schemas.microsoft.com/office/drawing/2014/main" id="{D0E8AB90-1C42-029C-F5D6-C7D93143A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 r="12696" b="-1"/>
          <a:stretch/>
        </p:blipFill>
        <p:spPr>
          <a:xfrm>
            <a:off x="6397914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" name="Picture 2" descr="A group of people marching in a parade">
            <a:extLst>
              <a:ext uri="{FF2B5EF4-FFF2-40B4-BE49-F238E27FC236}">
                <a16:creationId xmlns:a16="http://schemas.microsoft.com/office/drawing/2014/main" id="{6049E1E2-D5B1-1CC7-8334-A2491E3A2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4" b="4"/>
          <a:stretch/>
        </p:blipFill>
        <p:spPr>
          <a:xfrm>
            <a:off x="849979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53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marching in a parade&#10;&#10;Description automatically generated">
            <a:extLst>
              <a:ext uri="{FF2B5EF4-FFF2-40B4-BE49-F238E27FC236}">
                <a16:creationId xmlns:a16="http://schemas.microsoft.com/office/drawing/2014/main" id="{34248701-7B43-E901-F834-B66DF4EB5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9" b="19375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33" name="Group 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36" name="Freeform: Shape 13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5161B6F-002F-7312-6D9E-B1D36F7A6FB6}"/>
              </a:ext>
            </a:extLst>
          </p:cNvPr>
          <p:cNvSpPr txBox="1"/>
          <p:nvPr/>
        </p:nvSpPr>
        <p:spPr>
          <a:xfrm>
            <a:off x="2922104" y="6068291"/>
            <a:ext cx="763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The Pipes and DRUMS</a:t>
            </a:r>
            <a:endParaRPr lang="en-CA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5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olice officers marching on a road&#10;&#10;Description automatically generated">
            <a:extLst>
              <a:ext uri="{FF2B5EF4-FFF2-40B4-BE49-F238E27FC236}">
                <a16:creationId xmlns:a16="http://schemas.microsoft.com/office/drawing/2014/main" id="{4E2F6CCD-2AAC-A247-0E50-3D1F1CF9F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" r="-2" b="19296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7" name="Picture 6" descr="A group of people in red uniforms walking on a street&#10;&#10;Description automatically generated">
            <a:extLst>
              <a:ext uri="{FF2B5EF4-FFF2-40B4-BE49-F238E27FC236}">
                <a16:creationId xmlns:a16="http://schemas.microsoft.com/office/drawing/2014/main" id="{3653D980-8138-B18A-83F5-B0B7BBA0C9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r="28389" b="1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5" name="Picture 4" descr="A group of police officers marching on a street&#10;&#10;Description automatically generated">
            <a:extLst>
              <a:ext uri="{FF2B5EF4-FFF2-40B4-BE49-F238E27FC236}">
                <a16:creationId xmlns:a16="http://schemas.microsoft.com/office/drawing/2014/main" id="{D183AB85-8502-6796-8C97-53803F887D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r="24111" b="-3"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9" name="Picture 8" descr="A group of men in red uniforms walking on a street&#10;&#10;Description automatically generated">
            <a:extLst>
              <a:ext uri="{FF2B5EF4-FFF2-40B4-BE49-F238E27FC236}">
                <a16:creationId xmlns:a16="http://schemas.microsoft.com/office/drawing/2014/main" id="{B7FC88B4-9214-78D0-B66D-5F58C05A12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r="24709" b="2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9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3F913F6-F63F-48B0-A7AF-926A7153D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7BFFC13-2799-44A2-A567-CEE04002B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07169" y="832514"/>
            <a:ext cx="5088830" cy="5008270"/>
          </a:xfrm>
          <a:custGeom>
            <a:avLst/>
            <a:gdLst>
              <a:gd name="connsiteX0" fmla="*/ 2149225 w 4906943"/>
              <a:gd name="connsiteY0" fmla="*/ 113 h 4573441"/>
              <a:gd name="connsiteX1" fmla="*/ 2935612 w 4906943"/>
              <a:gd name="connsiteY1" fmla="*/ 117837 h 4573441"/>
              <a:gd name="connsiteX2" fmla="*/ 3895086 w 4906943"/>
              <a:gd name="connsiteY2" fmla="*/ 580697 h 4573441"/>
              <a:gd name="connsiteX3" fmla="*/ 4594348 w 4906943"/>
              <a:gd name="connsiteY3" fmla="*/ 1307996 h 4573441"/>
              <a:gd name="connsiteX4" fmla="*/ 4902754 w 4906943"/>
              <a:gd name="connsiteY4" fmla="*/ 2198627 h 4573441"/>
              <a:gd name="connsiteX5" fmla="*/ 4598165 w 4906943"/>
              <a:gd name="connsiteY5" fmla="*/ 3077314 h 4573441"/>
              <a:gd name="connsiteX6" fmla="*/ 4430895 w 4906943"/>
              <a:gd name="connsiteY6" fmla="*/ 3362390 h 4573441"/>
              <a:gd name="connsiteX7" fmla="*/ 2732780 w 4906943"/>
              <a:gd name="connsiteY7" fmla="*/ 4568073 h 4573441"/>
              <a:gd name="connsiteX8" fmla="*/ 1317549 w 4906943"/>
              <a:gd name="connsiteY8" fmla="*/ 4041543 h 4573441"/>
              <a:gd name="connsiteX9" fmla="*/ 1140977 w 4906943"/>
              <a:gd name="connsiteY9" fmla="*/ 3927852 h 4573441"/>
              <a:gd name="connsiteX10" fmla="*/ 330268 w 4906943"/>
              <a:gd name="connsiteY10" fmla="*/ 3323684 h 4573441"/>
              <a:gd name="connsiteX11" fmla="*/ 13299 w 4906943"/>
              <a:gd name="connsiteY11" fmla="*/ 2626399 h 4573441"/>
              <a:gd name="connsiteX12" fmla="*/ 430069 w 4906943"/>
              <a:gd name="connsiteY12" fmla="*/ 822081 h 4573441"/>
              <a:gd name="connsiteX13" fmla="*/ 1028238 w 4906943"/>
              <a:gd name="connsiteY13" fmla="*/ 270645 h 4573441"/>
              <a:gd name="connsiteX14" fmla="*/ 1891755 w 4906943"/>
              <a:gd name="connsiteY14" fmla="*/ 10114 h 4573441"/>
              <a:gd name="connsiteX15" fmla="*/ 2149225 w 4906943"/>
              <a:gd name="connsiteY15" fmla="*/ 113 h 457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6943" h="4573441">
                <a:moveTo>
                  <a:pt x="2149225" y="113"/>
                </a:moveTo>
                <a:cubicBezTo>
                  <a:pt x="2408335" y="2466"/>
                  <a:pt x="2671888" y="41836"/>
                  <a:pt x="2935612" y="117837"/>
                </a:cubicBezTo>
                <a:cubicBezTo>
                  <a:pt x="3278006" y="216280"/>
                  <a:pt x="3609720" y="376366"/>
                  <a:pt x="3895086" y="580697"/>
                </a:cubicBezTo>
                <a:cubicBezTo>
                  <a:pt x="4185410" y="788510"/>
                  <a:pt x="4420710" y="1033285"/>
                  <a:pt x="4594348" y="1307996"/>
                </a:cubicBezTo>
                <a:cubicBezTo>
                  <a:pt x="4771800" y="1588822"/>
                  <a:pt x="4875618" y="1888468"/>
                  <a:pt x="4902754" y="2198627"/>
                </a:cubicBezTo>
                <a:cubicBezTo>
                  <a:pt x="4930082" y="2510992"/>
                  <a:pt x="4823176" y="2704163"/>
                  <a:pt x="4598165" y="3077314"/>
                </a:cubicBezTo>
                <a:cubicBezTo>
                  <a:pt x="4543872" y="3167312"/>
                  <a:pt x="4487736" y="3260430"/>
                  <a:pt x="4430895" y="3362390"/>
                </a:cubicBezTo>
                <a:cubicBezTo>
                  <a:pt x="3996526" y="4141379"/>
                  <a:pt x="3488653" y="4501943"/>
                  <a:pt x="2732780" y="4568073"/>
                </a:cubicBezTo>
                <a:cubicBezTo>
                  <a:pt x="2236701" y="4611475"/>
                  <a:pt x="1850359" y="4387739"/>
                  <a:pt x="1317549" y="4041543"/>
                </a:cubicBezTo>
                <a:cubicBezTo>
                  <a:pt x="1258025" y="4002859"/>
                  <a:pt x="1198545" y="3964699"/>
                  <a:pt x="1140977" y="3927852"/>
                </a:cubicBezTo>
                <a:cubicBezTo>
                  <a:pt x="828926" y="3727866"/>
                  <a:pt x="534229" y="3538946"/>
                  <a:pt x="330268" y="3323684"/>
                </a:cubicBezTo>
                <a:cubicBezTo>
                  <a:pt x="135278" y="3117898"/>
                  <a:pt x="37487" y="2902868"/>
                  <a:pt x="13299" y="2626399"/>
                </a:cubicBezTo>
                <a:cubicBezTo>
                  <a:pt x="-47327" y="1933444"/>
                  <a:pt x="100666" y="1292677"/>
                  <a:pt x="430069" y="822081"/>
                </a:cubicBezTo>
                <a:cubicBezTo>
                  <a:pt x="591251" y="591902"/>
                  <a:pt x="792497" y="406341"/>
                  <a:pt x="1028238" y="270645"/>
                </a:cubicBezTo>
                <a:cubicBezTo>
                  <a:pt x="1279791" y="125949"/>
                  <a:pt x="1570268" y="38240"/>
                  <a:pt x="1891755" y="10114"/>
                </a:cubicBezTo>
                <a:cubicBezTo>
                  <a:pt x="1976979" y="2658"/>
                  <a:pt x="2062855" y="-671"/>
                  <a:pt x="2149225" y="113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white van on a wet road&#10;&#10;Description automatically generated">
            <a:extLst>
              <a:ext uri="{FF2B5EF4-FFF2-40B4-BE49-F238E27FC236}">
                <a16:creationId xmlns:a16="http://schemas.microsoft.com/office/drawing/2014/main" id="{E9515F61-4981-672D-B334-C9F179C13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9465" b="2"/>
          <a:stretch/>
        </p:blipFill>
        <p:spPr>
          <a:xfrm>
            <a:off x="1176644" y="859861"/>
            <a:ext cx="5088828" cy="4980924"/>
          </a:xfrm>
          <a:custGeom>
            <a:avLst/>
            <a:gdLst/>
            <a:ahLst/>
            <a:cxnLst/>
            <a:rect l="l" t="t" r="r" b="b"/>
            <a:pathLst>
              <a:path w="4749880" h="4649163">
                <a:moveTo>
                  <a:pt x="2718236" y="0"/>
                </a:moveTo>
                <a:cubicBezTo>
                  <a:pt x="3030546" y="0"/>
                  <a:pt x="3317985" y="62532"/>
                  <a:pt x="3572705" y="185687"/>
                </a:cubicBezTo>
                <a:cubicBezTo>
                  <a:pt x="3811423" y="301196"/>
                  <a:pt x="4021090" y="469790"/>
                  <a:pt x="4195896" y="686689"/>
                </a:cubicBezTo>
                <a:cubicBezTo>
                  <a:pt x="4553158" y="1130148"/>
                  <a:pt x="4749880" y="1760356"/>
                  <a:pt x="4749880" y="2461272"/>
                </a:cubicBezTo>
                <a:cubicBezTo>
                  <a:pt x="4749880" y="2740917"/>
                  <a:pt x="4673739" y="2965354"/>
                  <a:pt x="4503111" y="3189047"/>
                </a:cubicBezTo>
                <a:cubicBezTo>
                  <a:pt x="4324634" y="3423040"/>
                  <a:pt x="4056458" y="3638559"/>
                  <a:pt x="3772486" y="3866711"/>
                </a:cubicBezTo>
                <a:cubicBezTo>
                  <a:pt x="3720094" y="3908754"/>
                  <a:pt x="3665970" y="3952283"/>
                  <a:pt x="3611846" y="3996342"/>
                </a:cubicBezTo>
                <a:cubicBezTo>
                  <a:pt x="3127378" y="4390647"/>
                  <a:pt x="2773787" y="4649163"/>
                  <a:pt x="2291868" y="4649163"/>
                </a:cubicBezTo>
                <a:cubicBezTo>
                  <a:pt x="1557573" y="4649163"/>
                  <a:pt x="1037534" y="4331830"/>
                  <a:pt x="553065" y="3588023"/>
                </a:cubicBezTo>
                <a:cubicBezTo>
                  <a:pt x="489666" y="3490667"/>
                  <a:pt x="427693" y="3402125"/>
                  <a:pt x="367759" y="3316553"/>
                </a:cubicBezTo>
                <a:cubicBezTo>
                  <a:pt x="119358" y="2961743"/>
                  <a:pt x="0" y="2777225"/>
                  <a:pt x="0" y="2461272"/>
                </a:cubicBezTo>
                <a:cubicBezTo>
                  <a:pt x="0" y="2147549"/>
                  <a:pt x="74815" y="1837646"/>
                  <a:pt x="222205" y="1540167"/>
                </a:cubicBezTo>
                <a:cubicBezTo>
                  <a:pt x="366434" y="1249162"/>
                  <a:pt x="572635" y="982790"/>
                  <a:pt x="835001" y="748690"/>
                </a:cubicBezTo>
                <a:cubicBezTo>
                  <a:pt x="1092881" y="518520"/>
                  <a:pt x="1399176" y="328694"/>
                  <a:pt x="1720966" y="199806"/>
                </a:cubicBezTo>
                <a:cubicBezTo>
                  <a:pt x="2051418" y="67205"/>
                  <a:pt x="2387070" y="0"/>
                  <a:pt x="2718236" y="0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E7AFD98-0C20-4002-94A1-A343CE3E2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644" y="1012068"/>
            <a:ext cx="4749880" cy="4649163"/>
          </a:xfrm>
          <a:custGeom>
            <a:avLst/>
            <a:gdLst>
              <a:gd name="connsiteX0" fmla="*/ 2694989 w 4749880"/>
              <a:gd name="connsiteY0" fmla="*/ 165858 h 4649163"/>
              <a:gd name="connsiteX1" fmla="*/ 1748662 w 4749880"/>
              <a:gd name="connsiteY1" fmla="*/ 350839 h 4649163"/>
              <a:gd name="connsiteX2" fmla="*/ 907955 w 4749880"/>
              <a:gd name="connsiteY2" fmla="*/ 858996 h 4649163"/>
              <a:gd name="connsiteX3" fmla="*/ 326463 w 4749880"/>
              <a:gd name="connsiteY3" fmla="*/ 1591745 h 4649163"/>
              <a:gd name="connsiteX4" fmla="*/ 115608 w 4749880"/>
              <a:gd name="connsiteY4" fmla="*/ 2444504 h 4649163"/>
              <a:gd name="connsiteX5" fmla="*/ 464581 w 4749880"/>
              <a:gd name="connsiteY5" fmla="*/ 3236323 h 4649163"/>
              <a:gd name="connsiteX6" fmla="*/ 640421 w 4749880"/>
              <a:gd name="connsiteY6" fmla="*/ 3487650 h 4649163"/>
              <a:gd name="connsiteX7" fmla="*/ 2290401 w 4749880"/>
              <a:gd name="connsiteY7" fmla="*/ 4470054 h 4649163"/>
              <a:gd name="connsiteX8" fmla="*/ 3542950 w 4749880"/>
              <a:gd name="connsiteY8" fmla="*/ 3865672 h 4649163"/>
              <a:gd name="connsiteX9" fmla="*/ 3695384 w 4749880"/>
              <a:gd name="connsiteY9" fmla="*/ 3745660 h 4649163"/>
              <a:gd name="connsiteX10" fmla="*/ 4388687 w 4749880"/>
              <a:gd name="connsiteY10" fmla="*/ 3118278 h 4649163"/>
              <a:gd name="connsiteX11" fmla="*/ 4622850 w 4749880"/>
              <a:gd name="connsiteY11" fmla="*/ 2444504 h 4649163"/>
              <a:gd name="connsiteX12" fmla="*/ 4097166 w 4749880"/>
              <a:gd name="connsiteY12" fmla="*/ 801595 h 4649163"/>
              <a:gd name="connsiteX13" fmla="*/ 3505808 w 4749880"/>
              <a:gd name="connsiteY13" fmla="*/ 337767 h 4649163"/>
              <a:gd name="connsiteX14" fmla="*/ 2694989 w 4749880"/>
              <a:gd name="connsiteY14" fmla="*/ 165858 h 4649163"/>
              <a:gd name="connsiteX15" fmla="*/ 2718236 w 4749880"/>
              <a:gd name="connsiteY15" fmla="*/ 0 h 4649163"/>
              <a:gd name="connsiteX16" fmla="*/ 3572705 w 4749880"/>
              <a:gd name="connsiteY16" fmla="*/ 185687 h 4649163"/>
              <a:gd name="connsiteX17" fmla="*/ 4195896 w 4749880"/>
              <a:gd name="connsiteY17" fmla="*/ 686689 h 4649163"/>
              <a:gd name="connsiteX18" fmla="*/ 4749880 w 4749880"/>
              <a:gd name="connsiteY18" fmla="*/ 2461272 h 4649163"/>
              <a:gd name="connsiteX19" fmla="*/ 4503111 w 4749880"/>
              <a:gd name="connsiteY19" fmla="*/ 3189047 h 4649163"/>
              <a:gd name="connsiteX20" fmla="*/ 3772486 w 4749880"/>
              <a:gd name="connsiteY20" fmla="*/ 3866711 h 4649163"/>
              <a:gd name="connsiteX21" fmla="*/ 3611846 w 4749880"/>
              <a:gd name="connsiteY21" fmla="*/ 3996342 h 4649163"/>
              <a:gd name="connsiteX22" fmla="*/ 2291868 w 4749880"/>
              <a:gd name="connsiteY22" fmla="*/ 4649163 h 4649163"/>
              <a:gd name="connsiteX23" fmla="*/ 553065 w 4749880"/>
              <a:gd name="connsiteY23" fmla="*/ 3588023 h 4649163"/>
              <a:gd name="connsiteX24" fmla="*/ 367759 w 4749880"/>
              <a:gd name="connsiteY24" fmla="*/ 3316553 h 4649163"/>
              <a:gd name="connsiteX25" fmla="*/ 0 w 4749880"/>
              <a:gd name="connsiteY25" fmla="*/ 2461272 h 4649163"/>
              <a:gd name="connsiteX26" fmla="*/ 222205 w 4749880"/>
              <a:gd name="connsiteY26" fmla="*/ 1540167 h 4649163"/>
              <a:gd name="connsiteX27" fmla="*/ 835001 w 4749880"/>
              <a:gd name="connsiteY27" fmla="*/ 748690 h 4649163"/>
              <a:gd name="connsiteX28" fmla="*/ 1720966 w 4749880"/>
              <a:gd name="connsiteY28" fmla="*/ 199806 h 4649163"/>
              <a:gd name="connsiteX29" fmla="*/ 2718236 w 4749880"/>
              <a:gd name="connsiteY29" fmla="*/ 0 h 464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49880" h="4649163">
                <a:moveTo>
                  <a:pt x="2694989" y="165858"/>
                </a:moveTo>
                <a:cubicBezTo>
                  <a:pt x="2380739" y="165858"/>
                  <a:pt x="2062234" y="228077"/>
                  <a:pt x="1748662" y="350839"/>
                </a:cubicBezTo>
                <a:cubicBezTo>
                  <a:pt x="1443310" y="470163"/>
                  <a:pt x="1152661" y="645904"/>
                  <a:pt x="907955" y="858996"/>
                </a:cubicBezTo>
                <a:cubicBezTo>
                  <a:pt x="658991" y="1075725"/>
                  <a:pt x="463324" y="1322332"/>
                  <a:pt x="326463" y="1591745"/>
                </a:cubicBezTo>
                <a:cubicBezTo>
                  <a:pt x="186602" y="1867151"/>
                  <a:pt x="115608" y="2154059"/>
                  <a:pt x="115608" y="2444504"/>
                </a:cubicBezTo>
                <a:cubicBezTo>
                  <a:pt x="115608" y="2737014"/>
                  <a:pt x="228869" y="2907840"/>
                  <a:pt x="464581" y="3236323"/>
                </a:cubicBezTo>
                <a:cubicBezTo>
                  <a:pt x="521454" y="3315546"/>
                  <a:pt x="580261" y="3397518"/>
                  <a:pt x="640421" y="3487650"/>
                </a:cubicBezTo>
                <a:cubicBezTo>
                  <a:pt x="1100142" y="4176267"/>
                  <a:pt x="1593615" y="4470054"/>
                  <a:pt x="2290401" y="4470054"/>
                </a:cubicBezTo>
                <a:cubicBezTo>
                  <a:pt x="2747701" y="4470054"/>
                  <a:pt x="3083230" y="4230720"/>
                  <a:pt x="3542950" y="3865672"/>
                </a:cubicBezTo>
                <a:cubicBezTo>
                  <a:pt x="3594309" y="3824883"/>
                  <a:pt x="3645668" y="3784583"/>
                  <a:pt x="3695384" y="3745660"/>
                </a:cubicBezTo>
                <a:cubicBezTo>
                  <a:pt x="3964851" y="3534437"/>
                  <a:pt x="4219327" y="3334909"/>
                  <a:pt x="4388687" y="3118278"/>
                </a:cubicBezTo>
                <a:cubicBezTo>
                  <a:pt x="4550599" y="2911183"/>
                  <a:pt x="4622850" y="2703399"/>
                  <a:pt x="4622850" y="2444504"/>
                </a:cubicBezTo>
                <a:cubicBezTo>
                  <a:pt x="4622850" y="1795596"/>
                  <a:pt x="4436178" y="1212149"/>
                  <a:pt x="4097166" y="801595"/>
                </a:cubicBezTo>
                <a:cubicBezTo>
                  <a:pt x="3931289" y="600789"/>
                  <a:pt x="3732332" y="444706"/>
                  <a:pt x="3505808" y="337767"/>
                </a:cubicBezTo>
                <a:cubicBezTo>
                  <a:pt x="3264100" y="223751"/>
                  <a:pt x="2991345" y="165858"/>
                  <a:pt x="2694989" y="165858"/>
                </a:cubicBezTo>
                <a:close/>
                <a:moveTo>
                  <a:pt x="2718236" y="0"/>
                </a:moveTo>
                <a:cubicBezTo>
                  <a:pt x="3030546" y="0"/>
                  <a:pt x="3317985" y="62532"/>
                  <a:pt x="3572705" y="185687"/>
                </a:cubicBezTo>
                <a:cubicBezTo>
                  <a:pt x="3811423" y="301196"/>
                  <a:pt x="4021090" y="469790"/>
                  <a:pt x="4195896" y="686689"/>
                </a:cubicBezTo>
                <a:cubicBezTo>
                  <a:pt x="4553158" y="1130148"/>
                  <a:pt x="4749880" y="1760356"/>
                  <a:pt x="4749880" y="2461272"/>
                </a:cubicBezTo>
                <a:cubicBezTo>
                  <a:pt x="4749880" y="2740917"/>
                  <a:pt x="4673739" y="2965354"/>
                  <a:pt x="4503111" y="3189047"/>
                </a:cubicBezTo>
                <a:cubicBezTo>
                  <a:pt x="4324634" y="3423040"/>
                  <a:pt x="4056458" y="3638559"/>
                  <a:pt x="3772486" y="3866711"/>
                </a:cubicBezTo>
                <a:cubicBezTo>
                  <a:pt x="3720094" y="3908754"/>
                  <a:pt x="3665969" y="3952283"/>
                  <a:pt x="3611846" y="3996342"/>
                </a:cubicBezTo>
                <a:cubicBezTo>
                  <a:pt x="3127378" y="4390647"/>
                  <a:pt x="2773787" y="4649163"/>
                  <a:pt x="2291868" y="4649163"/>
                </a:cubicBezTo>
                <a:cubicBezTo>
                  <a:pt x="1557573" y="4649163"/>
                  <a:pt x="1037534" y="4331830"/>
                  <a:pt x="553065" y="3588023"/>
                </a:cubicBezTo>
                <a:cubicBezTo>
                  <a:pt x="489666" y="3490667"/>
                  <a:pt x="427693" y="3402125"/>
                  <a:pt x="367759" y="3316553"/>
                </a:cubicBezTo>
                <a:cubicBezTo>
                  <a:pt x="119358" y="2961743"/>
                  <a:pt x="0" y="2777225"/>
                  <a:pt x="0" y="2461272"/>
                </a:cubicBezTo>
                <a:cubicBezTo>
                  <a:pt x="0" y="2147549"/>
                  <a:pt x="74815" y="1837646"/>
                  <a:pt x="222205" y="1540167"/>
                </a:cubicBezTo>
                <a:cubicBezTo>
                  <a:pt x="366434" y="1249162"/>
                  <a:pt x="572635" y="982790"/>
                  <a:pt x="835001" y="748690"/>
                </a:cubicBezTo>
                <a:cubicBezTo>
                  <a:pt x="1092881" y="518520"/>
                  <a:pt x="1399176" y="328694"/>
                  <a:pt x="1720966" y="199806"/>
                </a:cubicBezTo>
                <a:cubicBezTo>
                  <a:pt x="2051418" y="67205"/>
                  <a:pt x="2387070" y="0"/>
                  <a:pt x="2718236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3EF5342-2828-4B40-9776-872CF7FCA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2460" y="944774"/>
            <a:ext cx="5132588" cy="4783750"/>
          </a:xfrm>
          <a:custGeom>
            <a:avLst/>
            <a:gdLst>
              <a:gd name="connsiteX0" fmla="*/ 2149225 w 4906943"/>
              <a:gd name="connsiteY0" fmla="*/ 113 h 4573441"/>
              <a:gd name="connsiteX1" fmla="*/ 2935612 w 4906943"/>
              <a:gd name="connsiteY1" fmla="*/ 117837 h 4573441"/>
              <a:gd name="connsiteX2" fmla="*/ 3895086 w 4906943"/>
              <a:gd name="connsiteY2" fmla="*/ 580697 h 4573441"/>
              <a:gd name="connsiteX3" fmla="*/ 4594348 w 4906943"/>
              <a:gd name="connsiteY3" fmla="*/ 1307996 h 4573441"/>
              <a:gd name="connsiteX4" fmla="*/ 4902754 w 4906943"/>
              <a:gd name="connsiteY4" fmla="*/ 2198627 h 4573441"/>
              <a:gd name="connsiteX5" fmla="*/ 4598165 w 4906943"/>
              <a:gd name="connsiteY5" fmla="*/ 3077314 h 4573441"/>
              <a:gd name="connsiteX6" fmla="*/ 4430895 w 4906943"/>
              <a:gd name="connsiteY6" fmla="*/ 3362390 h 4573441"/>
              <a:gd name="connsiteX7" fmla="*/ 2732780 w 4906943"/>
              <a:gd name="connsiteY7" fmla="*/ 4568073 h 4573441"/>
              <a:gd name="connsiteX8" fmla="*/ 1317549 w 4906943"/>
              <a:gd name="connsiteY8" fmla="*/ 4041543 h 4573441"/>
              <a:gd name="connsiteX9" fmla="*/ 1140977 w 4906943"/>
              <a:gd name="connsiteY9" fmla="*/ 3927852 h 4573441"/>
              <a:gd name="connsiteX10" fmla="*/ 330268 w 4906943"/>
              <a:gd name="connsiteY10" fmla="*/ 3323684 h 4573441"/>
              <a:gd name="connsiteX11" fmla="*/ 13299 w 4906943"/>
              <a:gd name="connsiteY11" fmla="*/ 2626399 h 4573441"/>
              <a:gd name="connsiteX12" fmla="*/ 430069 w 4906943"/>
              <a:gd name="connsiteY12" fmla="*/ 822081 h 4573441"/>
              <a:gd name="connsiteX13" fmla="*/ 1028238 w 4906943"/>
              <a:gd name="connsiteY13" fmla="*/ 270645 h 4573441"/>
              <a:gd name="connsiteX14" fmla="*/ 1891755 w 4906943"/>
              <a:gd name="connsiteY14" fmla="*/ 10114 h 4573441"/>
              <a:gd name="connsiteX15" fmla="*/ 2149225 w 4906943"/>
              <a:gd name="connsiteY15" fmla="*/ 113 h 457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6943" h="4573441">
                <a:moveTo>
                  <a:pt x="2149225" y="113"/>
                </a:moveTo>
                <a:cubicBezTo>
                  <a:pt x="2408335" y="2466"/>
                  <a:pt x="2671888" y="41836"/>
                  <a:pt x="2935612" y="117837"/>
                </a:cubicBezTo>
                <a:cubicBezTo>
                  <a:pt x="3278006" y="216280"/>
                  <a:pt x="3609720" y="376366"/>
                  <a:pt x="3895086" y="580697"/>
                </a:cubicBezTo>
                <a:cubicBezTo>
                  <a:pt x="4185410" y="788510"/>
                  <a:pt x="4420710" y="1033285"/>
                  <a:pt x="4594348" y="1307996"/>
                </a:cubicBezTo>
                <a:cubicBezTo>
                  <a:pt x="4771800" y="1588822"/>
                  <a:pt x="4875618" y="1888468"/>
                  <a:pt x="4902754" y="2198627"/>
                </a:cubicBezTo>
                <a:cubicBezTo>
                  <a:pt x="4930082" y="2510992"/>
                  <a:pt x="4823176" y="2704163"/>
                  <a:pt x="4598165" y="3077314"/>
                </a:cubicBezTo>
                <a:cubicBezTo>
                  <a:pt x="4543872" y="3167312"/>
                  <a:pt x="4487736" y="3260430"/>
                  <a:pt x="4430895" y="3362390"/>
                </a:cubicBezTo>
                <a:cubicBezTo>
                  <a:pt x="3996526" y="4141379"/>
                  <a:pt x="3488653" y="4501943"/>
                  <a:pt x="2732780" y="4568073"/>
                </a:cubicBezTo>
                <a:cubicBezTo>
                  <a:pt x="2236701" y="4611475"/>
                  <a:pt x="1850359" y="4387739"/>
                  <a:pt x="1317549" y="4041543"/>
                </a:cubicBezTo>
                <a:cubicBezTo>
                  <a:pt x="1258025" y="4002859"/>
                  <a:pt x="1198545" y="3964699"/>
                  <a:pt x="1140977" y="3927852"/>
                </a:cubicBezTo>
                <a:cubicBezTo>
                  <a:pt x="828926" y="3727866"/>
                  <a:pt x="534229" y="3538946"/>
                  <a:pt x="330268" y="3323684"/>
                </a:cubicBezTo>
                <a:cubicBezTo>
                  <a:pt x="135278" y="3117898"/>
                  <a:pt x="37487" y="2902868"/>
                  <a:pt x="13299" y="2626399"/>
                </a:cubicBezTo>
                <a:cubicBezTo>
                  <a:pt x="-47327" y="1933444"/>
                  <a:pt x="100666" y="1292677"/>
                  <a:pt x="430069" y="822081"/>
                </a:cubicBezTo>
                <a:cubicBezTo>
                  <a:pt x="591251" y="591902"/>
                  <a:pt x="792497" y="406341"/>
                  <a:pt x="1028238" y="270645"/>
                </a:cubicBezTo>
                <a:cubicBezTo>
                  <a:pt x="1279791" y="125949"/>
                  <a:pt x="1570268" y="38240"/>
                  <a:pt x="1891755" y="10114"/>
                </a:cubicBezTo>
                <a:cubicBezTo>
                  <a:pt x="1976979" y="2658"/>
                  <a:pt x="2062855" y="-671"/>
                  <a:pt x="2149225" y="113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walking in a parade&#10;&#10;Description automatically generated">
            <a:extLst>
              <a:ext uri="{FF2B5EF4-FFF2-40B4-BE49-F238E27FC236}">
                <a16:creationId xmlns:a16="http://schemas.microsoft.com/office/drawing/2014/main" id="{7685EB7F-2460-AEA8-48B1-4CC9CBCEE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r="8695" b="1"/>
          <a:stretch/>
        </p:blipFill>
        <p:spPr>
          <a:xfrm>
            <a:off x="6577466" y="758067"/>
            <a:ext cx="5132587" cy="4734678"/>
          </a:xfrm>
          <a:custGeom>
            <a:avLst/>
            <a:gdLst/>
            <a:ahLst/>
            <a:cxnLst/>
            <a:rect l="l" t="t" r="r" b="b"/>
            <a:pathLst>
              <a:path w="4790724" h="4419318">
                <a:moveTo>
                  <a:pt x="2049114" y="0"/>
                </a:moveTo>
                <a:cubicBezTo>
                  <a:pt x="2383128" y="0"/>
                  <a:pt x="2721666" y="63883"/>
                  <a:pt x="3054960" y="189928"/>
                </a:cubicBezTo>
                <a:cubicBezTo>
                  <a:pt x="3379517" y="312444"/>
                  <a:pt x="3688445" y="492886"/>
                  <a:pt x="3948543" y="711677"/>
                </a:cubicBezTo>
                <a:cubicBezTo>
                  <a:pt x="4213165" y="934203"/>
                  <a:pt x="4421139" y="1187406"/>
                  <a:pt x="4566608" y="1464024"/>
                </a:cubicBezTo>
                <a:cubicBezTo>
                  <a:pt x="4715266" y="1746796"/>
                  <a:pt x="4790724" y="2041379"/>
                  <a:pt x="4790724" y="2339591"/>
                </a:cubicBezTo>
                <a:cubicBezTo>
                  <a:pt x="4790724" y="2639925"/>
                  <a:pt x="4670339" y="2815320"/>
                  <a:pt x="4419803" y="3152589"/>
                </a:cubicBezTo>
                <a:cubicBezTo>
                  <a:pt x="4359353" y="3233931"/>
                  <a:pt x="4296847" y="3318096"/>
                  <a:pt x="4232903" y="3410638"/>
                </a:cubicBezTo>
                <a:cubicBezTo>
                  <a:pt x="3744268" y="4117673"/>
                  <a:pt x="3219758" y="4419318"/>
                  <a:pt x="2479148" y="4419318"/>
                </a:cubicBezTo>
                <a:cubicBezTo>
                  <a:pt x="1993086" y="4419318"/>
                  <a:pt x="1636454" y="4173582"/>
                  <a:pt x="1147820" y="3798771"/>
                </a:cubicBezTo>
                <a:cubicBezTo>
                  <a:pt x="1093231" y="3756891"/>
                  <a:pt x="1038641" y="3715513"/>
                  <a:pt x="985799" y="3675549"/>
                </a:cubicBezTo>
                <a:cubicBezTo>
                  <a:pt x="699385" y="3458676"/>
                  <a:pt x="428903" y="3253812"/>
                  <a:pt x="248892" y="3031387"/>
                </a:cubicBezTo>
                <a:cubicBezTo>
                  <a:pt x="76796" y="2818753"/>
                  <a:pt x="0" y="2605411"/>
                  <a:pt x="0" y="2339591"/>
                </a:cubicBezTo>
                <a:cubicBezTo>
                  <a:pt x="0" y="1673328"/>
                  <a:pt x="198414" y="1074276"/>
                  <a:pt x="558748" y="652741"/>
                </a:cubicBezTo>
                <a:cubicBezTo>
                  <a:pt x="735057" y="446564"/>
                  <a:pt x="946527" y="286306"/>
                  <a:pt x="1187298" y="176507"/>
                </a:cubicBezTo>
                <a:cubicBezTo>
                  <a:pt x="1444208" y="59441"/>
                  <a:pt x="1734119" y="0"/>
                  <a:pt x="2049114" y="0"/>
                </a:cubicBezTo>
                <a:close/>
              </a:path>
            </a:pathLst>
          </a:cu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E2D9032-6C33-4FC4-B12D-A43A532EF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67" y="1073427"/>
            <a:ext cx="4790724" cy="4419318"/>
          </a:xfrm>
          <a:custGeom>
            <a:avLst/>
            <a:gdLst>
              <a:gd name="connsiteX0" fmla="*/ 2696292 w 4790724"/>
              <a:gd name="connsiteY0" fmla="*/ 63611 h 4419318"/>
              <a:gd name="connsiteX1" fmla="*/ 3507209 w 4790724"/>
              <a:gd name="connsiteY1" fmla="*/ 230744 h 4419318"/>
              <a:gd name="connsiteX2" fmla="*/ 4098637 w 4790724"/>
              <a:gd name="connsiteY2" fmla="*/ 681688 h 4419318"/>
              <a:gd name="connsiteX3" fmla="*/ 4624385 w 4790724"/>
              <a:gd name="connsiteY3" fmla="*/ 2278959 h 4419318"/>
              <a:gd name="connsiteX4" fmla="*/ 4390193 w 4790724"/>
              <a:gd name="connsiteY4" fmla="*/ 2934017 h 4419318"/>
              <a:gd name="connsiteX5" fmla="*/ 3696808 w 4790724"/>
              <a:gd name="connsiteY5" fmla="*/ 3543971 h 4419318"/>
              <a:gd name="connsiteX6" fmla="*/ 3544356 w 4790724"/>
              <a:gd name="connsiteY6" fmla="*/ 3660651 h 4419318"/>
              <a:gd name="connsiteX7" fmla="*/ 2291656 w 4790724"/>
              <a:gd name="connsiteY7" fmla="*/ 4248243 h 4419318"/>
              <a:gd name="connsiteX8" fmla="*/ 641478 w 4790724"/>
              <a:gd name="connsiteY8" fmla="*/ 3293129 h 4419318"/>
              <a:gd name="connsiteX9" fmla="*/ 465617 w 4790724"/>
              <a:gd name="connsiteY9" fmla="*/ 3048783 h 4419318"/>
              <a:gd name="connsiteX10" fmla="*/ 116602 w 4790724"/>
              <a:gd name="connsiteY10" fmla="*/ 2278959 h 4419318"/>
              <a:gd name="connsiteX11" fmla="*/ 327481 w 4790724"/>
              <a:gd name="connsiteY11" fmla="*/ 1449889 h 4419318"/>
              <a:gd name="connsiteX12" fmla="*/ 909044 w 4790724"/>
              <a:gd name="connsiteY12" fmla="*/ 737494 h 4419318"/>
              <a:gd name="connsiteX13" fmla="*/ 1749852 w 4790724"/>
              <a:gd name="connsiteY13" fmla="*/ 243453 h 4419318"/>
              <a:gd name="connsiteX14" fmla="*/ 2696292 w 4790724"/>
              <a:gd name="connsiteY14" fmla="*/ 63611 h 4419318"/>
              <a:gd name="connsiteX15" fmla="*/ 2741610 w 4790724"/>
              <a:gd name="connsiteY15" fmla="*/ 0 h 4419318"/>
              <a:gd name="connsiteX16" fmla="*/ 1735764 w 4790724"/>
              <a:gd name="connsiteY16" fmla="*/ 189928 h 4419318"/>
              <a:gd name="connsiteX17" fmla="*/ 842181 w 4790724"/>
              <a:gd name="connsiteY17" fmla="*/ 711677 h 4419318"/>
              <a:gd name="connsiteX18" fmla="*/ 224116 w 4790724"/>
              <a:gd name="connsiteY18" fmla="*/ 1464024 h 4419318"/>
              <a:gd name="connsiteX19" fmla="*/ 0 w 4790724"/>
              <a:gd name="connsiteY19" fmla="*/ 2339591 h 4419318"/>
              <a:gd name="connsiteX20" fmla="*/ 370921 w 4790724"/>
              <a:gd name="connsiteY20" fmla="*/ 3152589 h 4419318"/>
              <a:gd name="connsiteX21" fmla="*/ 557821 w 4790724"/>
              <a:gd name="connsiteY21" fmla="*/ 3410638 h 4419318"/>
              <a:gd name="connsiteX22" fmla="*/ 2311576 w 4790724"/>
              <a:gd name="connsiteY22" fmla="*/ 4419318 h 4419318"/>
              <a:gd name="connsiteX23" fmla="*/ 3642904 w 4790724"/>
              <a:gd name="connsiteY23" fmla="*/ 3798771 h 4419318"/>
              <a:gd name="connsiteX24" fmla="*/ 3804925 w 4790724"/>
              <a:gd name="connsiteY24" fmla="*/ 3675549 h 4419318"/>
              <a:gd name="connsiteX25" fmla="*/ 4541833 w 4790724"/>
              <a:gd name="connsiteY25" fmla="*/ 3031387 h 4419318"/>
              <a:gd name="connsiteX26" fmla="*/ 4790724 w 4790724"/>
              <a:gd name="connsiteY26" fmla="*/ 2339591 h 4419318"/>
              <a:gd name="connsiteX27" fmla="*/ 4231976 w 4790724"/>
              <a:gd name="connsiteY27" fmla="*/ 652741 h 4419318"/>
              <a:gd name="connsiteX28" fmla="*/ 3603426 w 4790724"/>
              <a:gd name="connsiteY28" fmla="*/ 176507 h 4419318"/>
              <a:gd name="connsiteX29" fmla="*/ 2741610 w 4790724"/>
              <a:gd name="connsiteY29" fmla="*/ 0 h 441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90724" h="4419318">
                <a:moveTo>
                  <a:pt x="2696292" y="63611"/>
                </a:moveTo>
                <a:cubicBezTo>
                  <a:pt x="2992684" y="63611"/>
                  <a:pt x="3265472" y="119895"/>
                  <a:pt x="3507209" y="230744"/>
                </a:cubicBezTo>
                <a:cubicBezTo>
                  <a:pt x="3733760" y="334713"/>
                  <a:pt x="3932741" y="486461"/>
                  <a:pt x="4098637" y="681688"/>
                </a:cubicBezTo>
                <a:cubicBezTo>
                  <a:pt x="4437689" y="1080838"/>
                  <a:pt x="4624385" y="1648078"/>
                  <a:pt x="4624385" y="2278959"/>
                </a:cubicBezTo>
                <a:cubicBezTo>
                  <a:pt x="4624385" y="2530663"/>
                  <a:pt x="4552124" y="2732675"/>
                  <a:pt x="4390193" y="2934017"/>
                </a:cubicBezTo>
                <a:cubicBezTo>
                  <a:pt x="4220813" y="3144631"/>
                  <a:pt x="3966306" y="3338616"/>
                  <a:pt x="3696808" y="3543971"/>
                </a:cubicBezTo>
                <a:cubicBezTo>
                  <a:pt x="3647086" y="3581814"/>
                  <a:pt x="3595720" y="3620994"/>
                  <a:pt x="3544356" y="3660651"/>
                </a:cubicBezTo>
                <a:cubicBezTo>
                  <a:pt x="3084580" y="4015557"/>
                  <a:pt x="2749011" y="4248243"/>
                  <a:pt x="2291656" y="4248243"/>
                </a:cubicBezTo>
                <a:cubicBezTo>
                  <a:pt x="1594787" y="4248243"/>
                  <a:pt x="1101254" y="3962617"/>
                  <a:pt x="641478" y="3293129"/>
                </a:cubicBezTo>
                <a:cubicBezTo>
                  <a:pt x="581310" y="3205501"/>
                  <a:pt x="522496" y="3125806"/>
                  <a:pt x="465617" y="3048783"/>
                </a:cubicBezTo>
                <a:cubicBezTo>
                  <a:pt x="229877" y="2729425"/>
                  <a:pt x="116602" y="2563344"/>
                  <a:pt x="116602" y="2278959"/>
                </a:cubicBezTo>
                <a:cubicBezTo>
                  <a:pt x="116602" y="1996583"/>
                  <a:pt x="187604" y="1717645"/>
                  <a:pt x="327481" y="1449889"/>
                </a:cubicBezTo>
                <a:cubicBezTo>
                  <a:pt x="464359" y="1187960"/>
                  <a:pt x="660050" y="948204"/>
                  <a:pt x="909044" y="737494"/>
                </a:cubicBezTo>
                <a:cubicBezTo>
                  <a:pt x="1153780" y="530323"/>
                  <a:pt x="1444463" y="359463"/>
                  <a:pt x="1749852" y="243453"/>
                </a:cubicBezTo>
                <a:cubicBezTo>
                  <a:pt x="2063461" y="124101"/>
                  <a:pt x="2382005" y="63611"/>
                  <a:pt x="2696292" y="63611"/>
                </a:cubicBezTo>
                <a:close/>
                <a:moveTo>
                  <a:pt x="2741610" y="0"/>
                </a:moveTo>
                <a:cubicBezTo>
                  <a:pt x="2407596" y="0"/>
                  <a:pt x="2069058" y="63883"/>
                  <a:pt x="1735764" y="189928"/>
                </a:cubicBezTo>
                <a:cubicBezTo>
                  <a:pt x="1411207" y="312444"/>
                  <a:pt x="1102279" y="492885"/>
                  <a:pt x="842181" y="711677"/>
                </a:cubicBezTo>
                <a:cubicBezTo>
                  <a:pt x="577559" y="934203"/>
                  <a:pt x="369585" y="1187406"/>
                  <a:pt x="224116" y="1464024"/>
                </a:cubicBezTo>
                <a:cubicBezTo>
                  <a:pt x="75458" y="1746796"/>
                  <a:pt x="0" y="2041379"/>
                  <a:pt x="0" y="2339591"/>
                </a:cubicBezTo>
                <a:cubicBezTo>
                  <a:pt x="0" y="2639925"/>
                  <a:pt x="120385" y="2815320"/>
                  <a:pt x="370921" y="3152589"/>
                </a:cubicBezTo>
                <a:cubicBezTo>
                  <a:pt x="431371" y="3233931"/>
                  <a:pt x="493877" y="3318096"/>
                  <a:pt x="557821" y="3410638"/>
                </a:cubicBezTo>
                <a:cubicBezTo>
                  <a:pt x="1046456" y="4117673"/>
                  <a:pt x="1570966" y="4419318"/>
                  <a:pt x="2311576" y="4419318"/>
                </a:cubicBezTo>
                <a:cubicBezTo>
                  <a:pt x="2797638" y="4419318"/>
                  <a:pt x="3154270" y="4173582"/>
                  <a:pt x="3642904" y="3798771"/>
                </a:cubicBezTo>
                <a:cubicBezTo>
                  <a:pt x="3697493" y="3756891"/>
                  <a:pt x="3752083" y="3715513"/>
                  <a:pt x="3804925" y="3675549"/>
                </a:cubicBezTo>
                <a:cubicBezTo>
                  <a:pt x="4091340" y="3458676"/>
                  <a:pt x="4361821" y="3253812"/>
                  <a:pt x="4541833" y="3031387"/>
                </a:cubicBezTo>
                <a:cubicBezTo>
                  <a:pt x="4713928" y="2818753"/>
                  <a:pt x="4790724" y="2605411"/>
                  <a:pt x="4790724" y="2339591"/>
                </a:cubicBezTo>
                <a:cubicBezTo>
                  <a:pt x="4790724" y="1673328"/>
                  <a:pt x="4592311" y="1074276"/>
                  <a:pt x="4231976" y="652741"/>
                </a:cubicBezTo>
                <a:cubicBezTo>
                  <a:pt x="4055667" y="446564"/>
                  <a:pt x="3844197" y="286306"/>
                  <a:pt x="3603426" y="176507"/>
                </a:cubicBezTo>
                <a:cubicBezTo>
                  <a:pt x="3346516" y="59441"/>
                  <a:pt x="3056606" y="0"/>
                  <a:pt x="274161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float with a flag&#10;&#10;Description automatically generated">
            <a:extLst>
              <a:ext uri="{FF2B5EF4-FFF2-40B4-BE49-F238E27FC236}">
                <a16:creationId xmlns:a16="http://schemas.microsoft.com/office/drawing/2014/main" id="{2D6379F7-8544-2771-501F-A1117FF68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 r="-3" b="5698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3" name="Picture 2" descr="A group of people in a float&#10;&#10;Description automatically generated">
            <a:extLst>
              <a:ext uri="{FF2B5EF4-FFF2-40B4-BE49-F238E27FC236}">
                <a16:creationId xmlns:a16="http://schemas.microsoft.com/office/drawing/2014/main" id="{C9C846F7-490C-B25C-4F73-A0A45D370D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7" r="1" b="6622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7" name="Picture 6" descr="A group of people on a float&#10;&#10;Description automatically generated">
            <a:extLst>
              <a:ext uri="{FF2B5EF4-FFF2-40B4-BE49-F238E27FC236}">
                <a16:creationId xmlns:a16="http://schemas.microsoft.com/office/drawing/2014/main" id="{0094FE6D-4111-F694-8FD0-6A9E88E52D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r="4" b="4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36A1CAC3-A129-43F8-8881-63D3E319A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B5CCE41C-FBFB-44B8-BE25-7F555613C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E76C2-DC32-4814-CB97-43B68A3F84B3}"/>
              </a:ext>
            </a:extLst>
          </p:cNvPr>
          <p:cNvSpPr txBox="1"/>
          <p:nvPr/>
        </p:nvSpPr>
        <p:spPr>
          <a:xfrm>
            <a:off x="596348" y="4790661"/>
            <a:ext cx="3806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RCMP Veterans 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of PEI</a:t>
            </a:r>
            <a:endParaRPr lang="en-CA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men riding horses on a road&#10;&#10;Description automatically generated">
            <a:extLst>
              <a:ext uri="{FF2B5EF4-FFF2-40B4-BE49-F238E27FC236}">
                <a16:creationId xmlns:a16="http://schemas.microsoft.com/office/drawing/2014/main" id="{3790D7D2-D3E8-3F14-7734-14EDF71714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2" r="10751" b="-2"/>
          <a:stretch/>
        </p:blipFill>
        <p:spPr>
          <a:xfrm>
            <a:off x="723901" y="643467"/>
            <a:ext cx="5372099" cy="5571066"/>
          </a:xfrm>
          <a:prstGeom prst="rect">
            <a:avLst/>
          </a:prstGeom>
        </p:spPr>
      </p:pic>
      <p:pic>
        <p:nvPicPr>
          <p:cNvPr id="5" name="Picture 4" descr="A group of people riding horses">
            <a:extLst>
              <a:ext uri="{FF2B5EF4-FFF2-40B4-BE49-F238E27FC236}">
                <a16:creationId xmlns:a16="http://schemas.microsoft.com/office/drawing/2014/main" id="{FB4262D8-E707-3A8A-1782-3BEF0DED19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9" r="11304" b="-2"/>
          <a:stretch/>
        </p:blipFill>
        <p:spPr>
          <a:xfrm>
            <a:off x="6111292" y="643467"/>
            <a:ext cx="5372100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9EF543-9409-DDDA-11C7-243DA57AB3D6}"/>
              </a:ext>
            </a:extLst>
          </p:cNvPr>
          <p:cNvSpPr txBox="1"/>
          <p:nvPr/>
        </p:nvSpPr>
        <p:spPr>
          <a:xfrm>
            <a:off x="3883843" y="5175315"/>
            <a:ext cx="468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2023 RCMP Musical Ride</a:t>
            </a:r>
            <a:endParaRPr lang="en-CA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9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red uniforms walking down a street&#10;&#10;Description automatically generated">
            <a:extLst>
              <a:ext uri="{FF2B5EF4-FFF2-40B4-BE49-F238E27FC236}">
                <a16:creationId xmlns:a16="http://schemas.microsoft.com/office/drawing/2014/main" id="{ABA5F4DC-B80A-3720-158C-39C7617BD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r="-1" b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5" name="Picture 4" descr="A group of police officers on horses&#10;&#10;Description automatically generated">
            <a:extLst>
              <a:ext uri="{FF2B5EF4-FFF2-40B4-BE49-F238E27FC236}">
                <a16:creationId xmlns:a16="http://schemas.microsoft.com/office/drawing/2014/main" id="{DFD9B7BB-84F9-8B89-E2F6-1F35268A5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" r="1" b="2333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085D6-1E59-375D-1184-BC9DAEC4813D}"/>
              </a:ext>
            </a:extLst>
          </p:cNvPr>
          <p:cNvSpPr txBox="1"/>
          <p:nvPr/>
        </p:nvSpPr>
        <p:spPr>
          <a:xfrm>
            <a:off x="7633252" y="1600200"/>
            <a:ext cx="340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Mounted…</a:t>
            </a:r>
            <a:endParaRPr lang="en-CA" sz="2800" b="1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5FCEE-8FC0-23A1-2D28-B28D1C825FF6}"/>
              </a:ext>
            </a:extLst>
          </p:cNvPr>
          <p:cNvSpPr txBox="1"/>
          <p:nvPr/>
        </p:nvSpPr>
        <p:spPr>
          <a:xfrm>
            <a:off x="1570383" y="4760843"/>
            <a:ext cx="2574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… and NOT!</a:t>
            </a:r>
            <a:endParaRPr lang="en-CA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2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53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Meiryo</vt:lpstr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O'Neil</dc:creator>
  <cp:lastModifiedBy>Michael O'Neil</cp:lastModifiedBy>
  <cp:revision>1</cp:revision>
  <dcterms:created xsi:type="dcterms:W3CDTF">2023-08-19T12:38:55Z</dcterms:created>
  <dcterms:modified xsi:type="dcterms:W3CDTF">2023-08-19T13:36:26Z</dcterms:modified>
</cp:coreProperties>
</file>