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O'Neil" userId="7814e34f8adf2d69" providerId="LiveId" clId="{6DA4B75A-01D0-44A1-BAC4-60C26C0ABA75}"/>
    <pc:docChg chg="undo custSel modSld">
      <pc:chgData name="Michael O'Neil" userId="7814e34f8adf2d69" providerId="LiveId" clId="{6DA4B75A-01D0-44A1-BAC4-60C26C0ABA75}" dt="2023-11-18T20:14:29.541" v="45" actId="6549"/>
      <pc:docMkLst>
        <pc:docMk/>
      </pc:docMkLst>
      <pc:sldChg chg="addSp delSp modSp mod">
        <pc:chgData name="Michael O'Neil" userId="7814e34f8adf2d69" providerId="LiveId" clId="{6DA4B75A-01D0-44A1-BAC4-60C26C0ABA75}" dt="2023-11-18T20:14:29.541" v="45" actId="6549"/>
        <pc:sldMkLst>
          <pc:docMk/>
          <pc:sldMk cId="1483109824" sldId="256"/>
        </pc:sldMkLst>
        <pc:spChg chg="mod">
          <ac:chgData name="Michael O'Neil" userId="7814e34f8adf2d69" providerId="LiveId" clId="{6DA4B75A-01D0-44A1-BAC4-60C26C0ABA75}" dt="2023-11-18T20:14:29.541" v="45" actId="6549"/>
          <ac:spMkLst>
            <pc:docMk/>
            <pc:sldMk cId="1483109824" sldId="256"/>
            <ac:spMk id="4" creationId="{8AA0CE00-1D37-4CCC-AFD0-5FDA61480B77}"/>
          </ac:spMkLst>
        </pc:spChg>
        <pc:picChg chg="mod">
          <ac:chgData name="Michael O'Neil" userId="7814e34f8adf2d69" providerId="LiveId" clId="{6DA4B75A-01D0-44A1-BAC4-60C26C0ABA75}" dt="2023-11-18T20:13:13.193" v="9" actId="14100"/>
          <ac:picMkLst>
            <pc:docMk/>
            <pc:sldMk cId="1483109824" sldId="256"/>
            <ac:picMk id="3" creationId="{C723DCBF-AE19-910D-AF02-14CBD97CD035}"/>
          </ac:picMkLst>
        </pc:picChg>
        <pc:picChg chg="mod">
          <ac:chgData name="Michael O'Neil" userId="7814e34f8adf2d69" providerId="LiveId" clId="{6DA4B75A-01D0-44A1-BAC4-60C26C0ABA75}" dt="2023-11-18T20:13:01.378" v="6" actId="14100"/>
          <ac:picMkLst>
            <pc:docMk/>
            <pc:sldMk cId="1483109824" sldId="256"/>
            <ac:picMk id="7" creationId="{0C81B139-7FA0-5E3D-3F42-00217F86E0B0}"/>
          </ac:picMkLst>
        </pc:picChg>
        <pc:picChg chg="mod">
          <ac:chgData name="Michael O'Neil" userId="7814e34f8adf2d69" providerId="LiveId" clId="{6DA4B75A-01D0-44A1-BAC4-60C26C0ABA75}" dt="2023-11-18T20:13:09.857" v="8" actId="14100"/>
          <ac:picMkLst>
            <pc:docMk/>
            <pc:sldMk cId="1483109824" sldId="256"/>
            <ac:picMk id="10" creationId="{DD3DA64B-B50F-B2BD-856C-F08CB7F1F0E7}"/>
          </ac:picMkLst>
        </pc:picChg>
        <pc:picChg chg="del">
          <ac:chgData name="Michael O'Neil" userId="7814e34f8adf2d69" providerId="LiveId" clId="{6DA4B75A-01D0-44A1-BAC4-60C26C0ABA75}" dt="2023-11-18T20:12:31.652" v="0" actId="478"/>
          <ac:picMkLst>
            <pc:docMk/>
            <pc:sldMk cId="1483109824" sldId="256"/>
            <ac:picMk id="13" creationId="{2C32A64D-94A8-426D-9780-E0937017A215}"/>
          </ac:picMkLst>
        </pc:picChg>
        <pc:picChg chg="mod">
          <ac:chgData name="Michael O'Neil" userId="7814e34f8adf2d69" providerId="LiveId" clId="{6DA4B75A-01D0-44A1-BAC4-60C26C0ABA75}" dt="2023-11-18T20:13:34.513" v="12" actId="14100"/>
          <ac:picMkLst>
            <pc:docMk/>
            <pc:sldMk cId="1483109824" sldId="256"/>
            <ac:picMk id="15" creationId="{D840B053-E101-4B65-9736-0B5526E77938}"/>
          </ac:picMkLst>
        </pc:picChg>
        <pc:picChg chg="mod">
          <ac:chgData name="Michael O'Neil" userId="7814e34f8adf2d69" providerId="LiveId" clId="{6DA4B75A-01D0-44A1-BAC4-60C26C0ABA75}" dt="2023-11-18T20:13:26.349" v="11" actId="14100"/>
          <ac:picMkLst>
            <pc:docMk/>
            <pc:sldMk cId="1483109824" sldId="256"/>
            <ac:picMk id="21" creationId="{02DB8BB4-ACE4-4F0A-8D9E-860E6060D678}"/>
          </ac:picMkLst>
        </pc:picChg>
        <pc:picChg chg="add del mod">
          <ac:chgData name="Michael O'Neil" userId="7814e34f8adf2d69" providerId="LiveId" clId="{6DA4B75A-01D0-44A1-BAC4-60C26C0ABA75}" dt="2023-11-18T20:12:46.938" v="3" actId="1076"/>
          <ac:picMkLst>
            <pc:docMk/>
            <pc:sldMk cId="1483109824" sldId="256"/>
            <ac:picMk id="27" creationId="{7070B886-F485-41EF-8786-A29649BFBF1E}"/>
          </ac:picMkLst>
        </pc:picChg>
      </pc:sldChg>
    </pc:docChg>
  </pc:docChgLst>
  <pc:docChgLst>
    <pc:chgData name="Michael O'Neil" userId="7814e34f8adf2d69" providerId="LiveId" clId="{548FBE85-EC7C-4872-B2AC-18027713454B}"/>
    <pc:docChg chg="custSel modSld">
      <pc:chgData name="Michael O'Neil" userId="7814e34f8adf2d69" providerId="LiveId" clId="{548FBE85-EC7C-4872-B2AC-18027713454B}" dt="2022-12-11T17:15:59.665" v="80" actId="1038"/>
      <pc:docMkLst>
        <pc:docMk/>
      </pc:docMkLst>
      <pc:sldChg chg="addSp delSp modSp mod">
        <pc:chgData name="Michael O'Neil" userId="7814e34f8adf2d69" providerId="LiveId" clId="{548FBE85-EC7C-4872-B2AC-18027713454B}" dt="2022-12-11T17:15:59.665" v="80" actId="1038"/>
        <pc:sldMkLst>
          <pc:docMk/>
          <pc:sldMk cId="1483109824" sldId="256"/>
        </pc:sldMkLst>
        <pc:picChg chg="add mod">
          <ac:chgData name="Michael O'Neil" userId="7814e34f8adf2d69" providerId="LiveId" clId="{548FBE85-EC7C-4872-B2AC-18027713454B}" dt="2022-12-11T17:08:34.425" v="52" actId="14100"/>
          <ac:picMkLst>
            <pc:docMk/>
            <pc:sldMk cId="1483109824" sldId="256"/>
            <ac:picMk id="3" creationId="{C723DCBF-AE19-910D-AF02-14CBD97CD035}"/>
          </ac:picMkLst>
        </pc:picChg>
        <pc:picChg chg="add mod modCrop">
          <ac:chgData name="Michael O'Neil" userId="7814e34f8adf2d69" providerId="LiveId" clId="{548FBE85-EC7C-4872-B2AC-18027713454B}" dt="2022-12-11T17:15:59.665" v="80" actId="1038"/>
          <ac:picMkLst>
            <pc:docMk/>
            <pc:sldMk cId="1483109824" sldId="256"/>
            <ac:picMk id="5" creationId="{4D8527B3-8BBD-0CCA-49EB-2D53971C2351}"/>
          </ac:picMkLst>
        </pc:picChg>
        <pc:picChg chg="add del mod">
          <ac:chgData name="Michael O'Neil" userId="7814e34f8adf2d69" providerId="LiveId" clId="{548FBE85-EC7C-4872-B2AC-18027713454B}" dt="2022-12-05T17:39:31.655" v="48" actId="478"/>
          <ac:picMkLst>
            <pc:docMk/>
            <pc:sldMk cId="1483109824" sldId="256"/>
            <ac:picMk id="5" creationId="{E837703D-751C-3ED3-6CA6-55C337284DF4}"/>
          </ac:picMkLst>
        </pc:picChg>
        <pc:picChg chg="add del mod">
          <ac:chgData name="Michael O'Neil" userId="7814e34f8adf2d69" providerId="LiveId" clId="{548FBE85-EC7C-4872-B2AC-18027713454B}" dt="2022-12-05T17:38:37.006" v="32" actId="478"/>
          <ac:picMkLst>
            <pc:docMk/>
            <pc:sldMk cId="1483109824" sldId="256"/>
            <ac:picMk id="6" creationId="{55628339-301E-5928-A8DE-51FCC258AAC6}"/>
          </ac:picMkLst>
        </pc:picChg>
        <pc:picChg chg="add mod">
          <ac:chgData name="Michael O'Neil" userId="7814e34f8adf2d69" providerId="LiveId" clId="{548FBE85-EC7C-4872-B2AC-18027713454B}" dt="2022-12-11T17:08:34.425" v="52" actId="14100"/>
          <ac:picMkLst>
            <pc:docMk/>
            <pc:sldMk cId="1483109824" sldId="256"/>
            <ac:picMk id="7" creationId="{0C81B139-7FA0-5E3D-3F42-00217F86E0B0}"/>
          </ac:picMkLst>
        </pc:picChg>
        <pc:picChg chg="add del mod">
          <ac:chgData name="Michael O'Neil" userId="7814e34f8adf2d69" providerId="LiveId" clId="{548FBE85-EC7C-4872-B2AC-18027713454B}" dt="2022-12-05T17:39:20.850" v="45" actId="478"/>
          <ac:picMkLst>
            <pc:docMk/>
            <pc:sldMk cId="1483109824" sldId="256"/>
            <ac:picMk id="8" creationId="{55C37C2A-3027-B8A3-E5C4-820E442130FF}"/>
          </ac:picMkLst>
        </pc:picChg>
        <pc:picChg chg="add mod modCrop">
          <ac:chgData name="Michael O'Neil" userId="7814e34f8adf2d69" providerId="LiveId" clId="{548FBE85-EC7C-4872-B2AC-18027713454B}" dt="2022-12-11T17:08:34.425" v="52" actId="14100"/>
          <ac:picMkLst>
            <pc:docMk/>
            <pc:sldMk cId="1483109824" sldId="256"/>
            <ac:picMk id="10" creationId="{DD3DA64B-B50F-B2BD-856C-F08CB7F1F0E7}"/>
          </ac:picMkLst>
        </pc:picChg>
        <pc:picChg chg="mod">
          <ac:chgData name="Michael O'Neil" userId="7814e34f8adf2d69" providerId="LiveId" clId="{548FBE85-EC7C-4872-B2AC-18027713454B}" dt="2022-12-05T17:38:13.037" v="27" actId="14100"/>
          <ac:picMkLst>
            <pc:docMk/>
            <pc:sldMk cId="1483109824" sldId="256"/>
            <ac:picMk id="11" creationId="{C550240D-45DB-4687-8E4B-3E6C7DDD2B1C}"/>
          </ac:picMkLst>
        </pc:picChg>
        <pc:picChg chg="mod">
          <ac:chgData name="Michael O'Neil" userId="7814e34f8adf2d69" providerId="LiveId" clId="{548FBE85-EC7C-4872-B2AC-18027713454B}" dt="2022-12-05T17:39:42.666" v="50" actId="14100"/>
          <ac:picMkLst>
            <pc:docMk/>
            <pc:sldMk cId="1483109824" sldId="256"/>
            <ac:picMk id="13" creationId="{2C32A64D-94A8-426D-9780-E0937017A215}"/>
          </ac:picMkLst>
        </pc:picChg>
        <pc:picChg chg="mod">
          <ac:chgData name="Michael O'Neil" userId="7814e34f8adf2d69" providerId="LiveId" clId="{548FBE85-EC7C-4872-B2AC-18027713454B}" dt="2022-12-11T17:08:40.280" v="54" actId="14100"/>
          <ac:picMkLst>
            <pc:docMk/>
            <pc:sldMk cId="1483109824" sldId="256"/>
            <ac:picMk id="15" creationId="{D840B053-E101-4B65-9736-0B5526E77938}"/>
          </ac:picMkLst>
        </pc:picChg>
        <pc:picChg chg="mod">
          <ac:chgData name="Michael O'Neil" userId="7814e34f8adf2d69" providerId="LiveId" clId="{548FBE85-EC7C-4872-B2AC-18027713454B}" dt="2022-12-05T17:38:06.611" v="25" actId="14100"/>
          <ac:picMkLst>
            <pc:docMk/>
            <pc:sldMk cId="1483109824" sldId="256"/>
            <ac:picMk id="17" creationId="{269E2A6B-2BA5-47BF-850C-4A421E596A05}"/>
          </ac:picMkLst>
        </pc:picChg>
        <pc:picChg chg="mod">
          <ac:chgData name="Michael O'Neil" userId="7814e34f8adf2d69" providerId="LiveId" clId="{548FBE85-EC7C-4872-B2AC-18027713454B}" dt="2022-12-05T17:38:02.890" v="24" actId="14100"/>
          <ac:picMkLst>
            <pc:docMk/>
            <pc:sldMk cId="1483109824" sldId="256"/>
            <ac:picMk id="19" creationId="{288E19E3-6A46-4983-B956-E2F45552E6DB}"/>
          </ac:picMkLst>
        </pc:picChg>
        <pc:picChg chg="mod">
          <ac:chgData name="Michael O'Neil" userId="7814e34f8adf2d69" providerId="LiveId" clId="{548FBE85-EC7C-4872-B2AC-18027713454B}" dt="2022-12-11T17:08:34.425" v="52" actId="14100"/>
          <ac:picMkLst>
            <pc:docMk/>
            <pc:sldMk cId="1483109824" sldId="256"/>
            <ac:picMk id="21" creationId="{02DB8BB4-ACE4-4F0A-8D9E-860E6060D678}"/>
          </ac:picMkLst>
        </pc:picChg>
        <pc:picChg chg="del">
          <ac:chgData name="Michael O'Neil" userId="7814e34f8adf2d69" providerId="LiveId" clId="{548FBE85-EC7C-4872-B2AC-18027713454B}" dt="2022-12-05T17:39:12.562" v="42" actId="478"/>
          <ac:picMkLst>
            <pc:docMk/>
            <pc:sldMk cId="1483109824" sldId="256"/>
            <ac:picMk id="23" creationId="{58DE1CB1-AC77-4F00-8C2C-576426681A32}"/>
          </ac:picMkLst>
        </pc:picChg>
        <pc:picChg chg="mod">
          <ac:chgData name="Michael O'Neil" userId="7814e34f8adf2d69" providerId="LiveId" clId="{548FBE85-EC7C-4872-B2AC-18027713454B}" dt="2022-12-11T17:08:19.720" v="51" actId="1076"/>
          <ac:picMkLst>
            <pc:docMk/>
            <pc:sldMk cId="1483109824" sldId="256"/>
            <ac:picMk id="27" creationId="{7070B886-F485-41EF-8786-A29649BFBF1E}"/>
          </ac:picMkLst>
        </pc:picChg>
        <pc:picChg chg="mod">
          <ac:chgData name="Michael O'Neil" userId="7814e34f8adf2d69" providerId="LiveId" clId="{548FBE85-EC7C-4872-B2AC-18027713454B}" dt="2022-12-11T17:08:34.425" v="52" actId="14100"/>
          <ac:picMkLst>
            <pc:docMk/>
            <pc:sldMk cId="1483109824" sldId="256"/>
            <ac:picMk id="31" creationId="{4330D104-0A5D-4C2D-AF49-0F2733665A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B69C-790B-4815-BF15-1E64BA06E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4AF9A-503F-4B4F-917D-5E66D509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34117-0190-4EB8-B6CB-9A110D87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A9820-E3ED-437C-A55C-8CA83D3F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E28E-959D-431E-8BAD-79518B6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12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CCE2-FED2-465E-B8D8-3E2DE6AD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2A598-3514-4B0B-B22B-4772854A4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C2747-16E3-4F18-8D1D-2D1D88D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45D5A-0BF0-489A-973C-B110D4AF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D4CB-1E0B-4290-ABDD-1ADAD7C6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95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7241D-A846-438C-BF67-4361DAB98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A8176-4849-4F49-A426-40298B23B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DBF0-3531-4381-B10C-811DF545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FFCE3-B9C9-4D18-A1C2-5DC1D5E1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776C0-1DE7-4A70-A3D2-AEEAC011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13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FEDF-F915-4C1F-B9A7-30FC8F05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84A0-D1C7-4E49-849C-EBACB334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05F3-8501-4148-8C22-F29B48D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90C3E-92FB-4D50-95A4-A0D43AF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F3FAB-B77D-42EC-BB5C-A8B62D23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14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E604-5DA7-4DD2-BB0A-6E75E3B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5F39-3624-435D-B637-6D4EB737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3E2F-95B7-4EA0-83F6-8C91C248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A7B5-B81C-44B6-93FF-AF483B84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027A8-ACBB-4977-82F0-1445A399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99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459-47C8-4E4F-9830-35EDAC4E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4211-659D-409B-AF7F-53ECAA25B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55071-1A31-4AD1-A2F5-3AFB8483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C4484-F636-4B49-A84B-85928921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DD762-3C5A-45C2-96DE-3CCB4AE1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52556-E44A-49BC-A305-C052B5D5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86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2DA7-110E-4705-953A-F5C5647E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CAB58-DD36-4347-B22F-F9B43886D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9CD93-9ADF-4E2E-A9D3-4476B442F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0F9BB-BC78-4E47-9EED-85A57F72A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8853D-11F2-435D-86A2-3FC662F92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8A589-D896-4A03-8D41-665A8D49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1110-270A-4ECC-BA83-532B5C6D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3BC9E-719D-4C1A-8A34-43757D5E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3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7B31-CBD3-4DC7-B197-EB9E4DD0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99F18-F92B-4351-965D-3B3F6E0A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B474-22F6-4F98-9E24-A50CC66E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10B11-2248-4F30-8475-118AEED1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29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9B365-FB14-424B-9E07-EFA4B2D1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B0AD5-468A-4AD8-90BD-D4A80C32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D80D7-1E6C-4FFB-9649-A03F6EA0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6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1B5B-6DCB-4EE4-8957-ACB7D6F2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C2A7A-C448-4564-A3C7-D283CDAE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F5D96-BF1C-4628-8224-2369A77A1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DB6FB-989A-4884-97FF-EEFD584B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80B61-139A-4D39-9736-EB399847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463FD-7403-4642-9816-8DAF0103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97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D8DD-F52F-4AF9-8D5A-AC42457C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58ACE-EDB6-4A7D-AE50-902036EA9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E0EF5-7E96-41D7-BB03-AD2B0F60D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0CBFC-8DC4-4DE9-BE55-D2464DE6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8913F-72F2-4788-AE29-7B14DBCF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F783B-26CD-4BAD-8448-27D0D705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29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E378B-9BE1-4DC3-A443-23B8ADD5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F8A9-8EAD-41C8-965F-221C0298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0996D-2581-4FC3-9708-889D647E0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BFE2-F436-4FB7-A31F-CD6567457A13}" type="datetimeFigureOut">
              <a:rPr lang="en-CA" smtClean="0"/>
              <a:t>2023-11-18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A2E9-5F7E-40D3-BCC2-57D0A0B58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E095D-F81C-47BC-98B3-B14740ED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F646D-A210-4287-9950-96CA941E4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6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A0CE00-1D37-4CCC-AFD0-5FDA6148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45" y="442459"/>
            <a:ext cx="7873621" cy="1140677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Georgia" panose="02040502050405020303" pitchFamily="18" charset="0"/>
              </a:rPr>
              <a:t>Top Row</a:t>
            </a:r>
            <a:r>
              <a:rPr lang="en-US" sz="1400" dirty="0">
                <a:latin typeface="Georgia" panose="02040502050405020303" pitchFamily="18" charset="0"/>
              </a:rPr>
              <a:t>: President Phil Pitts; 1st VP Brian Weldon; 2nd VP Robert MacDougall, Secretary Lew Robinson, Treasurer Ian Gemmell, Past President Scott Ferris; and 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b="1" dirty="0">
                <a:latin typeface="Georgia" panose="02040502050405020303" pitchFamily="18" charset="0"/>
              </a:rPr>
              <a:t>Bottom Row</a:t>
            </a:r>
            <a:r>
              <a:rPr lang="en-US" sz="1400" dirty="0">
                <a:latin typeface="Georgia" panose="02040502050405020303" pitchFamily="18" charset="0"/>
              </a:rPr>
              <a:t>: Director Kings Ray MacCormack, Director Queens Dan D’Amour, Director Prince Harold Hodgin, Entertainment </a:t>
            </a:r>
            <a:r>
              <a:rPr lang="en-US" sz="1400">
                <a:latin typeface="Georgia" panose="02040502050405020303" pitchFamily="18" charset="0"/>
              </a:rPr>
              <a:t>(TBD), </a:t>
            </a:r>
            <a:r>
              <a:rPr lang="en-US" sz="1400" dirty="0">
                <a:latin typeface="Georgia" panose="02040502050405020303" pitchFamily="18" charset="0"/>
              </a:rPr>
              <a:t>Membership, Credentials and Database Ernie MacAulay, and Advocacy Rick Chadwick.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0240D-45DB-4687-8E4B-3E6C7DDD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77" y="1953615"/>
            <a:ext cx="1373554" cy="1843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40B053-E101-4B65-9736-0B5526E77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19262" r="9771" b="4008"/>
          <a:stretch/>
        </p:blipFill>
        <p:spPr>
          <a:xfrm>
            <a:off x="9190848" y="3988301"/>
            <a:ext cx="1519538" cy="2084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9E2A6B-2BA5-47BF-850C-4A421E596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/>
          <a:stretch/>
        </p:blipFill>
        <p:spPr>
          <a:xfrm rot="5400000">
            <a:off x="4006762" y="2188483"/>
            <a:ext cx="1843292" cy="1373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8E19E3-6A46-4983-B956-E2F45552E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4574" r="10248" b="8702"/>
          <a:stretch/>
        </p:blipFill>
        <p:spPr>
          <a:xfrm>
            <a:off x="2688931" y="1953614"/>
            <a:ext cx="1373553" cy="18432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DB8BB4-ACE4-4F0A-8D9E-860E6060D6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5807" r="19268" b="16308"/>
          <a:stretch/>
        </p:blipFill>
        <p:spPr>
          <a:xfrm>
            <a:off x="4253871" y="3970899"/>
            <a:ext cx="1373554" cy="20128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70B886-F485-41EF-8786-A29649BFBF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7606" r="12579" b="4758"/>
          <a:stretch/>
        </p:blipFill>
        <p:spPr>
          <a:xfrm>
            <a:off x="9190848" y="1964292"/>
            <a:ext cx="1519538" cy="18432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30D104-0A5D-4C2D-AF49-0F2733665A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4633" r="17499" b="3844"/>
          <a:stretch/>
        </p:blipFill>
        <p:spPr>
          <a:xfrm>
            <a:off x="7413047" y="3970899"/>
            <a:ext cx="1614986" cy="20849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0FF7B6-87A3-4039-BE92-05A1AB595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22" y="338892"/>
            <a:ext cx="1797079" cy="1347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3DCBF-AE19-910D-AF02-14CBD97CD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29" y="3970901"/>
            <a:ext cx="1510350" cy="2012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81B139-7FA0-5E3D-3F42-00217F86E0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10725" r="8129"/>
          <a:stretch/>
        </p:blipFill>
        <p:spPr>
          <a:xfrm>
            <a:off x="916578" y="1939574"/>
            <a:ext cx="1600505" cy="1857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DA64B-B50F-B2BD-856C-F08CB7F1F0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r="8165" b="21260"/>
          <a:stretch/>
        </p:blipFill>
        <p:spPr>
          <a:xfrm>
            <a:off x="916578" y="3984844"/>
            <a:ext cx="1614986" cy="1998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527B3-8BBD-0CCA-49EB-2D53971C235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196" r="13093" b="7643"/>
          <a:stretch/>
        </p:blipFill>
        <p:spPr>
          <a:xfrm>
            <a:off x="7356542" y="1950251"/>
            <a:ext cx="1673723" cy="18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0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Top Row: President Phil Pitts; 1st VP Brian Weldon; 2nd VP Robert MacDougall, Secretary Lew Robinson, Treasurer Ian Gemmell, Past President Scott Ferris; and  Bottom Row: Director Kings Ray MacCormack, Director Queens Dan D’Amour, Director Prince Harold Hodgin, Entertainment (TBD), Membership, Credentials and Database Ernie MacAulay, and Advocacy Rick Chadwick.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Row: President Scott Ferris; 1st VP Brian Weldon; 2nd VP Robert MacDougall, Secretary Lew Robinson, Treasurer Fred Foster, Past President Michael O’Neil; and  Bottom Row: Director Kings Richard MacAulay, Director Queens Wayne Schleyer, Director Prince Harold Hodgin, Entertainment &amp; MFRC Liaison Phil Pitts, Membership, Credentials and Database Ernie MacAulay, and Advocacy Rick Chadwick.</dc:title>
  <dc:creator>Michael O'Neil</dc:creator>
  <cp:lastModifiedBy>Michael O'Neil</cp:lastModifiedBy>
  <cp:revision>2</cp:revision>
  <dcterms:created xsi:type="dcterms:W3CDTF">2021-11-18T14:59:21Z</dcterms:created>
  <dcterms:modified xsi:type="dcterms:W3CDTF">2023-11-18T20:14:29Z</dcterms:modified>
</cp:coreProperties>
</file>